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92" r:id="rId13"/>
    <p:sldId id="289" r:id="rId14"/>
    <p:sldId id="290" r:id="rId15"/>
    <p:sldId id="291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75A88D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9"/>
    <p:restoredTop sz="93883"/>
  </p:normalViewPr>
  <p:slideViewPr>
    <p:cSldViewPr snapToGrid="0" snapToObjects="1" showGuides="1">
      <p:cViewPr>
        <p:scale>
          <a:sx n="31" d="100"/>
          <a:sy n="31" d="100"/>
        </p:scale>
        <p:origin x="2792" y="2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7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70930" y="-40944"/>
            <a:ext cx="9423308" cy="7241844"/>
            <a:chOff x="1370930" y="-40944"/>
            <a:chExt cx="9423308" cy="724184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930" y="342900"/>
              <a:ext cx="4900905" cy="685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893333" y="-19735"/>
              <a:ext cx="4900905" cy="6858000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2632401" y="-40944"/>
              <a:ext cx="7969904" cy="6879209"/>
              <a:chOff x="2632401" y="-40944"/>
              <a:chExt cx="7969904" cy="687920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632401" y="-40944"/>
                <a:ext cx="7678351" cy="6879209"/>
                <a:chOff x="2632401" y="-40944"/>
                <a:chExt cx="7678351" cy="6879209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6004281" y="0"/>
                  <a:ext cx="6639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8310340" y="-40944"/>
                      <a:ext cx="1364164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5" name="TextBox 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0340" y="-40944"/>
                      <a:ext cx="1364164" cy="3231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786" t="-1887" b="-226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TextBox 5"/>
                <p:cNvSpPr txBox="1"/>
                <p:nvPr/>
              </p:nvSpPr>
              <p:spPr>
                <a:xfrm>
                  <a:off x="5932226" y="1689237"/>
                  <a:ext cx="135310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648293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648293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1311" t="-1887" b="-226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TextBox 7"/>
                <p:cNvSpPr txBox="1"/>
                <p:nvPr/>
              </p:nvSpPr>
              <p:spPr>
                <a:xfrm>
                  <a:off x="6004281" y="3429000"/>
                  <a:ext cx="135310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8448073" y="3388056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3388056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1311" t="-1887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" name="TextBox 9"/>
                <p:cNvSpPr txBox="1"/>
                <p:nvPr/>
              </p:nvSpPr>
              <p:spPr>
                <a:xfrm>
                  <a:off x="5956382" y="5130705"/>
                  <a:ext cx="1448702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400174" y="5089761"/>
                      <a:ext cx="1910578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00174" y="5089761"/>
                      <a:ext cx="1910578" cy="3231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278" t="-1887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extBox 11"/>
                <p:cNvSpPr txBox="1"/>
                <p:nvPr/>
              </p:nvSpPr>
              <p:spPr>
                <a:xfrm>
                  <a:off x="2778275" y="1248183"/>
                  <a:ext cx="230223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smtClean="0">
                      <a:latin typeface="Yu Gothic" charset="-128"/>
                      <a:ea typeface="Yu Gothic" charset="-128"/>
                      <a:cs typeface="Yu Gothic" charset="-128"/>
                    </a:rPr>
                    <a:t>GY94 </a:t>
                  </a:r>
                  <a:r>
                    <a:rPr lang="en-US" sz="2000" smtClean="0">
                      <a:latin typeface="Yu Gothic" charset="-128"/>
                      <a:ea typeface="Yu Gothic" charset="-128"/>
                      <a:cs typeface="Yu Gothic" charset="-128"/>
                    </a:rPr>
                    <a:t>preferences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2930560" y="3009155"/>
                  <a:ext cx="199766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 preferences</a:t>
                  </a:r>
                  <a:endParaRPr lang="en-US" sz="20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2930560" y="4743390"/>
                  <a:ext cx="199766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 preferences</a:t>
                  </a:r>
                  <a:endParaRPr lang="en-US" sz="20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632401" y="6438155"/>
                  <a:ext cx="259398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average preferences</a:t>
                  </a:r>
                  <a:endParaRPr lang="en-US" sz="20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riangle 17"/>
              <p:cNvSpPr/>
              <p:nvPr/>
            </p:nvSpPr>
            <p:spPr>
              <a:xfrm flipH="1">
                <a:off x="7267716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7254552" y="223168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10259130" y="223246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/>
              <p:cNvSpPr/>
              <p:nvPr/>
            </p:nvSpPr>
            <p:spPr>
              <a:xfrm flipH="1">
                <a:off x="10358651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7223606" y="5671018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flipH="1">
                <a:off x="10206618" y="568083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/>
              <p:cNvSpPr/>
              <p:nvPr/>
            </p:nvSpPr>
            <p:spPr>
              <a:xfrm flipH="1">
                <a:off x="7357389" y="6159484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/>
              <p:cNvSpPr/>
              <p:nvPr/>
            </p:nvSpPr>
            <p:spPr>
              <a:xfrm flipH="1">
                <a:off x="10480478" y="6159483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grpSp>
          <p:nvGrpSpPr>
            <p:cNvPr id="16" name="Group 15"/>
            <p:cNvGrpSpPr/>
            <p:nvPr/>
          </p:nvGrpSpPr>
          <p:grpSpPr>
            <a:xfrm>
              <a:off x="2667000" y="0"/>
              <a:ext cx="6858000" cy="6858000"/>
              <a:chOff x="2667000" y="0"/>
              <a:chExt cx="6858000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6168055" y="0"/>
                <a:ext cx="663964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764429" y="0"/>
                    <a:ext cx="1158715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4429" y="0"/>
                    <a:ext cx="1158715" cy="32316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105" t="-1887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/>
              <p:cNvSpPr txBox="1"/>
              <p:nvPr/>
            </p:nvSpPr>
            <p:spPr>
              <a:xfrm>
                <a:off x="6096000" y="1689237"/>
                <a:ext cx="1353108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902163" y="1689237"/>
                    <a:ext cx="1578520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3" y="1689237"/>
                    <a:ext cx="1578520" cy="3231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544" t="-1887" b="-226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6168055" y="3429000"/>
                <a:ext cx="1353108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7902163" y="3429000"/>
                    <a:ext cx="1578520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3" y="3429000"/>
                    <a:ext cx="1578520" cy="3231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544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/>
              <p:cNvSpPr txBox="1"/>
              <p:nvPr/>
            </p:nvSpPr>
            <p:spPr>
              <a:xfrm>
                <a:off x="6168055" y="5143500"/>
                <a:ext cx="1448702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7902162" y="5143500"/>
                    <a:ext cx="1622837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2162" y="5143500"/>
                    <a:ext cx="1622837" cy="3231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04" t="-1887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3703182" y="952499"/>
                <a:ext cx="160973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GY94 family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509219" y="2696935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509219" y="444137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11060" y="6079672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8" name="Triangle 17"/>
            <p:cNvSpPr/>
            <p:nvPr/>
          </p:nvSpPr>
          <p:spPr>
            <a:xfrm flipH="1">
              <a:off x="7107516" y="444889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063407" y="2242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9169172" y="2242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9274195" y="444889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055004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9160769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168429" y="6159485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9335108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767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150654" y="-190442"/>
            <a:ext cx="7603309" cy="7411998"/>
            <a:chOff x="2194722" y="-553998"/>
            <a:chExt cx="7603309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194722" y="3833494"/>
              <a:ext cx="1456555" cy="1121415"/>
              <a:chOff x="2194722" y="3833494"/>
              <a:chExt cx="1456555" cy="112141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194722" y="3833494"/>
                <a:ext cx="14565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792927" y="4339355"/>
                <a:ext cx="732423" cy="615554"/>
                <a:chOff x="2592085" y="4349198"/>
                <a:chExt cx="732423" cy="615554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86131" y="4384054"/>
                  <a:ext cx="238066" cy="238066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592085" y="4349198"/>
                  <a:ext cx="4940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86442" y="4683141"/>
                  <a:ext cx="238066" cy="238066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667000" y="4656975"/>
                  <a:ext cx="4203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260382" y="-574490"/>
            <a:ext cx="7603309" cy="7432490"/>
            <a:chOff x="2260382" y="-574490"/>
            <a:chExt cx="7603309" cy="743249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260382" y="-574490"/>
              <a:ext cx="7603309" cy="7369663"/>
              <a:chOff x="2260382" y="-574490"/>
              <a:chExt cx="7603309" cy="73696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4129637" y="6518720"/>
                    <a:ext cx="931537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9637" y="6518720"/>
                    <a:ext cx="931537" cy="2616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5253651" y="6533563"/>
                    <a:ext cx="1407542" cy="2616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3651" y="6533563"/>
                    <a:ext cx="1407542" cy="2616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/>
              <p:cNvSpPr txBox="1"/>
              <p:nvPr/>
            </p:nvSpPr>
            <p:spPr>
              <a:xfrm>
                <a:off x="6473328" y="6518720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93066" y="6533563"/>
                <a:ext cx="9236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YNGKP M5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3500203" y="3602210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 rot="16200000">
                    <a:off x="4762278" y="3496475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3496475"/>
                    <a:ext cx="859402" cy="2616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6048131" y="3482555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7152753" y="46306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3436997" y="4636716"/>
                <a:ext cx="821491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rot="16200000">
                    <a:off x="4762278" y="4617760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4617760"/>
                    <a:ext cx="859402" cy="2616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 rot="16200000">
                <a:off x="6074661" y="46306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7225205" y="57609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3500202" y="5838963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 rot="16200000">
                    <a:off x="4762278" y="5758070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5758070"/>
                    <a:ext cx="859402" cy="2616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 rot="16200000">
                <a:off x="6074661" y="57609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7172145" y="3482555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5400000">
                <a:off x="8252671" y="5750375"/>
                <a:ext cx="42992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5400000">
                <a:off x="7897855" y="4699228"/>
                <a:ext cx="108876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5400000">
                <a:off x="8197617" y="3514627"/>
                <a:ext cx="48923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260382" y="3813002"/>
                <a:ext cx="1456555" cy="1121415"/>
                <a:chOff x="2194722" y="3833494"/>
                <a:chExt cx="1456555" cy="1121415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2194722" y="3833494"/>
                  <a:ext cx="14565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 focal sequence?</a:t>
                  </a:r>
                  <a:endParaRPr lang="en-US" sz="1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2792927" y="4339355"/>
                  <a:ext cx="732423" cy="615554"/>
                  <a:chOff x="2592085" y="4349198"/>
                  <a:chExt cx="732423" cy="615554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3086131" y="4384054"/>
                    <a:ext cx="238066" cy="238066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592085" y="4349198"/>
                    <a:ext cx="4940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Yes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086442" y="4683141"/>
                    <a:ext cx="238066" cy="238066"/>
                  </a:xfrm>
                  <a:prstGeom prst="ellipse">
                    <a:avLst/>
                  </a:prstGeom>
                  <a:solidFill>
                    <a:srgbClr val="BEBEBE"/>
                  </a:solidFill>
                  <a:ln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2667000" y="4656975"/>
                    <a:ext cx="42030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sp>
            <p:nvSpPr>
              <p:cNvPr id="33" name="Rectangle 32"/>
              <p:cNvSpPr/>
              <p:nvPr/>
            </p:nvSpPr>
            <p:spPr>
              <a:xfrm>
                <a:off x="7251524" y="2451502"/>
                <a:ext cx="2234179" cy="483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8494186">
                <a:off x="7436291" y="2433428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8494186">
                <a:off x="7725287" y="2605295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8494186">
                <a:off x="8790539" y="2447907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161841" y="3111638"/>
                <a:ext cx="4254876" cy="157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5928583" y="1800153"/>
                <a:ext cx="0" cy="295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6076542" y="1778924"/>
                <a:ext cx="6265" cy="9262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6212449" y="362047"/>
                <a:ext cx="3068" cy="23473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 rot="16200000">
                <a:off x="5733658" y="1514668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5613097" y="1227315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5985474" y="56343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 rot="16200000">
                    <a:off x="6401674" y="1123722"/>
                    <a:ext cx="791242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401674" y="1123722"/>
                    <a:ext cx="791242" cy="30777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000" t="-1550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Oval 44"/>
              <p:cNvSpPr/>
              <p:nvPr/>
            </p:nvSpPr>
            <p:spPr>
              <a:xfrm>
                <a:off x="9033674" y="149349"/>
                <a:ext cx="92105" cy="9210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6" name="Triangle 45"/>
              <p:cNvSpPr/>
              <p:nvPr/>
            </p:nvSpPr>
            <p:spPr>
              <a:xfrm>
                <a:off x="9017762" y="328622"/>
                <a:ext cx="123928" cy="10683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088157" y="78390"/>
                <a:ext cx="5229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9107715" y="274641"/>
                    <a:ext cx="755976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8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8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7715" y="274641"/>
                    <a:ext cx="755976" cy="21544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Box 48"/>
              <p:cNvSpPr txBox="1"/>
              <p:nvPr/>
            </p:nvSpPr>
            <p:spPr>
              <a:xfrm>
                <a:off x="2539497" y="-574490"/>
                <a:ext cx="4491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446798" y="-536601"/>
                <a:ext cx="4571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534705" y="3000950"/>
                <a:ext cx="4603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149952" y="-3161230"/>
            <a:ext cx="32022408" cy="8746686"/>
            <a:chOff x="-9149952" y="-3161230"/>
            <a:chExt cx="32022408" cy="8746686"/>
          </a:xfrm>
        </p:grpSpPr>
        <p:grpSp>
          <p:nvGrpSpPr>
            <p:cNvPr id="30" name="Group 29"/>
            <p:cNvGrpSpPr/>
            <p:nvPr/>
          </p:nvGrpSpPr>
          <p:grpSpPr>
            <a:xfrm>
              <a:off x="11724664" y="-3115668"/>
              <a:ext cx="11147792" cy="7410663"/>
              <a:chOff x="11724664" y="-3115668"/>
              <a:chExt cx="11147792" cy="741066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1798159" y="-2030495"/>
                <a:ext cx="11074297" cy="6325490"/>
                <a:chOff x="8774874" y="-1117508"/>
                <a:chExt cx="11074297" cy="6325490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2192000" y="-1103192"/>
                  <a:ext cx="398423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Non-uniform stationary state</a:t>
                  </a:r>
                  <a:endParaRPr lang="en-US" sz="4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0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257" b="-18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9900117" y="3072386"/>
                  <a:ext cx="178606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600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0251175" y="583144"/>
                  <a:ext cx="139653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1906504" y="339527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86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-9149952" y="-3161230"/>
              <a:ext cx="10258062" cy="8746686"/>
              <a:chOff x="-9149952" y="-3161230"/>
              <a:chExt cx="10258062" cy="874668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8582308" y="-3161230"/>
                <a:ext cx="8960004" cy="2339102"/>
                <a:chOff x="-8582308" y="-3161230"/>
                <a:chExt cx="8960004" cy="233910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582308" y="-2145567"/>
                  <a:ext cx="8960004" cy="1323439"/>
                  <a:chOff x="-4851565" y="-1945341"/>
                  <a:chExt cx="8960004" cy="1323439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851565" y="-1945341"/>
                    <a:ext cx="4429553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520713" y="-1945341"/>
                    <a:ext cx="4629152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8321886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grpSp>
          <p:nvGrpSpPr>
            <p:cNvPr id="36" name="Group 35"/>
            <p:cNvGrpSpPr/>
            <p:nvPr/>
          </p:nvGrpSpPr>
          <p:grpSpPr>
            <a:xfrm>
              <a:off x="2212825" y="-3161230"/>
              <a:ext cx="8375825" cy="7990838"/>
              <a:chOff x="2212825" y="-3161230"/>
              <a:chExt cx="8375825" cy="79908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347" y="-2923695"/>
                <a:ext cx="7753303" cy="7753303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2212825" y="-3161230"/>
                <a:ext cx="7997717" cy="2077292"/>
                <a:chOff x="1330438" y="-3161230"/>
                <a:chExt cx="7997717" cy="207729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330438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860889" y="-1591769"/>
                  <a:ext cx="3467266" cy="507831"/>
                  <a:chOff x="6244100" y="4120036"/>
                  <a:chExt cx="3467266" cy="507831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7243524" y="4219416"/>
                    <a:ext cx="278295" cy="278295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552070" y="4120036"/>
                    <a:ext cx="2159296" cy="5078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7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s</a:t>
                    </a:r>
                    <a:r>
                      <a:rPr lang="en-US" sz="2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ingle value</a:t>
                    </a:r>
                    <a:endParaRPr lang="en-US" sz="2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6244100" y="4219416"/>
                    <a:ext cx="278295" cy="278295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6552646" y="4120036"/>
                        <a:ext cx="553148" cy="5078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7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7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sz="27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52646" y="4120036"/>
                        <a:ext cx="553148" cy="507831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98487" y="-2307562"/>
                      <a:ext cx="2314576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l-GR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8487" y="-2307562"/>
                      <a:ext cx="2314576" cy="70788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5385" r="-1316" b="-35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4" name="Rectangle 33"/>
              <p:cNvSpPr/>
              <p:nvPr/>
            </p:nvSpPr>
            <p:spPr>
              <a:xfrm>
                <a:off x="5760720" y="4434840"/>
                <a:ext cx="182880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-372645" y="-1783273"/>
            <a:ext cx="13254634" cy="6698243"/>
            <a:chOff x="-372645" y="-1783273"/>
            <a:chExt cx="13254634" cy="669824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" b="21591"/>
            <a:stretch/>
          </p:blipFill>
          <p:spPr>
            <a:xfrm>
              <a:off x="386892" y="38101"/>
              <a:ext cx="9671508" cy="43815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426530" y="-1783273"/>
              <a:ext cx="10360671" cy="2526851"/>
              <a:chOff x="1426530" y="-1783273"/>
              <a:chExt cx="10360671" cy="252685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113765" y="-1783273"/>
                <a:ext cx="628698" cy="2523376"/>
                <a:chOff x="5113765" y="-1783273"/>
                <a:chExt cx="628698" cy="252337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0.27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101" t="11259" r="40612" b="12701"/>
                <a:stretch/>
              </p:blipFill>
              <p:spPr>
                <a:xfrm>
                  <a:off x="5237436" y="-1360287"/>
                  <a:ext cx="381356" cy="1677404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5143421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413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3271855" y="-1783273"/>
                <a:ext cx="628698" cy="2523376"/>
                <a:chOff x="3271855" y="-1783273"/>
                <a:chExt cx="628698" cy="2523376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0.61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80" t="10469" r="58233" b="13491"/>
                <a:stretch/>
              </p:blipFill>
              <p:spPr>
                <a:xfrm>
                  <a:off x="3395527" y="-1360287"/>
                  <a:ext cx="381355" cy="1677404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1426530" y="-1783273"/>
                <a:ext cx="628698" cy="2523376"/>
                <a:chOff x="1426530" y="-1783273"/>
                <a:chExt cx="628698" cy="2523376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26530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0.80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1" t="8148" r="75713" b="12963"/>
                <a:stretch/>
              </p:blipFill>
              <p:spPr>
                <a:xfrm>
                  <a:off x="1527938" y="-1391712"/>
                  <a:ext cx="425883" cy="1740255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1520306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938905" y="-17832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45" t="10819" r="23568" b="12684"/>
                <a:stretch/>
              </p:blipFill>
              <p:spPr>
                <a:xfrm>
                  <a:off x="7062577" y="-1365330"/>
                  <a:ext cx="381355" cy="1687490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6968561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8790873" y="-1783273"/>
                <a:ext cx="628698" cy="2523376"/>
                <a:chOff x="8790873" y="-1783273"/>
                <a:chExt cx="628698" cy="2523376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0.06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61" t="10326" r="6052" b="13177"/>
                <a:stretch/>
              </p:blipFill>
              <p:spPr>
                <a:xfrm>
                  <a:off x="8914545" y="-1365330"/>
                  <a:ext cx="381355" cy="1687490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262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TextBox 2"/>
              <p:cNvSpPr txBox="1"/>
              <p:nvPr/>
            </p:nvSpPr>
            <p:spPr>
              <a:xfrm>
                <a:off x="9552102" y="-17832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52102" y="3742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2102" y="3742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452" t="-8197" r="-1362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991694" y="1378060"/>
              <a:ext cx="2890295" cy="1701582"/>
              <a:chOff x="5244289" y="5302733"/>
              <a:chExt cx="2890295" cy="170158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244289" y="5302733"/>
                <a:ext cx="76976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1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342190" y="5647183"/>
                <a:ext cx="2792394" cy="1357132"/>
                <a:chOff x="5342190" y="5647183"/>
                <a:chExt cx="2792394" cy="1357132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342190" y="5647183"/>
                  <a:ext cx="984892" cy="323165"/>
                  <a:chOff x="3591440" y="5838671"/>
                  <a:chExt cx="984892" cy="323165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91440" y="5919557"/>
                    <a:ext cx="231256" cy="231256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38671"/>
                    <a:ext cx="817853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342190" y="6681150"/>
                  <a:ext cx="2792394" cy="323165"/>
                  <a:chOff x="4556327" y="6248418"/>
                  <a:chExt cx="2792394" cy="323165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56327" y="6311760"/>
                    <a:ext cx="231256" cy="231256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2610202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5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1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2610202" cy="3231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935" t="-1887" b="-226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342190" y="5991839"/>
                  <a:ext cx="831003" cy="323165"/>
                  <a:chOff x="4618010" y="5838671"/>
                  <a:chExt cx="831003" cy="323165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618010" y="5919557"/>
                    <a:ext cx="231256" cy="231256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38671"/>
                    <a:ext cx="66396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342190" y="6336495"/>
                  <a:ext cx="1325756" cy="323165"/>
                  <a:chOff x="6046931" y="5838671"/>
                  <a:chExt cx="1325756" cy="323165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46931" y="5919557"/>
                    <a:ext cx="231256" cy="231256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38671"/>
                        <a:ext cx="1158715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38671"/>
                        <a:ext cx="1158715" cy="3231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2105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82178" y="1478695"/>
            <a:ext cx="10443778" cy="2712638"/>
            <a:chOff x="-182178" y="1478695"/>
            <a:chExt cx="10443778" cy="27126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2" b="28532"/>
            <a:stretch/>
          </p:blipFill>
          <p:spPr>
            <a:xfrm>
              <a:off x="203200" y="1724916"/>
              <a:ext cx="10058400" cy="246641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182178" y="1478695"/>
              <a:ext cx="10243478" cy="2712638"/>
              <a:chOff x="-182178" y="1478695"/>
              <a:chExt cx="10243478" cy="271263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603556"/>
                <a:ext cx="191785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122047" y="3837390"/>
                <a:ext cx="4220705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34022" y="1724916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3950907" y="1478695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>
                    <a:latin typeface="Yu Gothic" charset="-128"/>
                    <a:ea typeface="Yu Gothic" charset="-128"/>
                    <a:cs typeface="Yu Gothic" charset="-128"/>
                  </a:rPr>
                  <a:t>averaged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averaged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58" b="-1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1724916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34958</TotalTime>
  <Words>544</Words>
  <Application>Microsoft Macintosh PowerPoint</Application>
  <PresentationFormat>Widescreen</PresentationFormat>
  <Paragraphs>245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PowerPoint Presentation</vt:lpstr>
      <vt:lpstr>Competing effects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123</cp:revision>
  <dcterms:created xsi:type="dcterms:W3CDTF">2017-11-03T19:06:03Z</dcterms:created>
  <dcterms:modified xsi:type="dcterms:W3CDTF">2018-01-18T23:15:12Z</dcterms:modified>
</cp:coreProperties>
</file>